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A4DA-90BC-46B1-8574-13EBFE178647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F2F1F-77BF-4983-AF25-FB2E635E6C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A4DA-90BC-46B1-8574-13EBFE178647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F2F1F-77BF-4983-AF25-FB2E635E6C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A4DA-90BC-46B1-8574-13EBFE178647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F2F1F-77BF-4983-AF25-FB2E635E6C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A4DA-90BC-46B1-8574-13EBFE178647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F2F1F-77BF-4983-AF25-FB2E635E6C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A4DA-90BC-46B1-8574-13EBFE178647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F2F1F-77BF-4983-AF25-FB2E635E6C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A4DA-90BC-46B1-8574-13EBFE178647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F2F1F-77BF-4983-AF25-FB2E635E6C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A4DA-90BC-46B1-8574-13EBFE178647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F2F1F-77BF-4983-AF25-FB2E635E6C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A4DA-90BC-46B1-8574-13EBFE178647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F2F1F-77BF-4983-AF25-FB2E635E6C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A4DA-90BC-46B1-8574-13EBFE178647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F2F1F-77BF-4983-AF25-FB2E635E6C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A4DA-90BC-46B1-8574-13EBFE178647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F2F1F-77BF-4983-AF25-FB2E635E6C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A4DA-90BC-46B1-8574-13EBFE178647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F2F1F-77BF-4983-AF25-FB2E635E6C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9A4DA-90BC-46B1-8574-13EBFE178647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F2F1F-77BF-4983-AF25-FB2E635E6CB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jjad Ahmed\Downloads\gp-chapter-12-northsouth-gap-1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Sajjad Ahmed\Downloads\gp-chapter-12-northsouth-gap-10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Sajjad Ahmed\Downloads\gp-chapter-12-northsouth-gap-11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Sajjad Ahmed\Downloads\gp-chapter-12-northsouth-gap-12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Sajjad Ahmed\Downloads\gp-chapter-12-northsouth-gap-13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Sajjad Ahmed\Downloads\gp-chapter-12-northsouth-gap-15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Sajjad Ahmed\Downloads\gp-chapter-12-northsouth-gap-16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Sajjad Ahmed\Downloads\gp-chapter-12-northsouth-gap-17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Sajjad Ahmed\Downloads\gp-chapter-12-northsouth-gap-18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Sajjad Ahmed\Downloads\gp-chapter-12-northsouth-gap-19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Sajjad Ahmed\Downloads\gp-chapter-12-northsouth-gap-20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ajjad Ahmed\Downloads\gp-chapter-12-northsouth-gap-2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Sajjad Ahmed\Downloads\gp-chapter-12-northsouth-gap-21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Sajjad Ahmed\Downloads\gp-chapter-12-northsouth-gap-23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Sajjad Ahmed\Downloads\gp-chapter-12-northsouth-gap-25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Sajjad Ahmed\Downloads\gp-chapter-12-northsouth-gap-26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Sajjad Ahmed\Downloads\gp-chapter-12-northsouth-gap-27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Sajjad Ahmed\Downloads\gp-chapter-12-northsouth-gap-28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Sajjad Ahmed\Downloads\gp-chapter-12-northsouth-gap-29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Sajjad Ahmed\Downloads\gp-chapter-12-northsouth-gap-30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Sajjad Ahmed\Downloads\gp-chapter-12-northsouth-gap-31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ajjad Ahmed\Downloads\gp-chapter-12-northsouth-gap-3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ajjad Ahmed\Downloads\gp-chapter-12-northsouth-gap-4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ajjad Ahmed\Downloads\gp-chapter-12-northsouth-gap-5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ajjad Ahmed\Downloads\gp-chapter-12-northsouth-gap-6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ajjad Ahmed\Downloads\gp-chapter-12-northsouth-gap-7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Sajjad Ahmed\Downloads\gp-chapter-12-northsouth-gap-8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Sajjad Ahmed\Downloads\gp-chapter-12-northsouth-gap-9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On-screen Show (4:3)</PresentationFormat>
  <Paragraphs>0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Sajjad Ahmed</dc:creator>
  <cp:lastModifiedBy>Sajjad Ahmed</cp:lastModifiedBy>
  <cp:revision>1</cp:revision>
  <dcterms:created xsi:type="dcterms:W3CDTF">2020-04-07T08:25:50Z</dcterms:created>
  <dcterms:modified xsi:type="dcterms:W3CDTF">2020-04-07T08:35:21Z</dcterms:modified>
</cp:coreProperties>
</file>